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97" r:id="rId1"/>
    <p:sldMasterId id="2147483699" r:id="rId2"/>
  </p:sldMasterIdLst>
  <p:notesMasterIdLst>
    <p:notesMasterId r:id="rId13"/>
  </p:notesMasterIdLst>
  <p:sldIdLst>
    <p:sldId id="256" r:id="rId3"/>
    <p:sldId id="265" r:id="rId4"/>
    <p:sldId id="258" r:id="rId5"/>
    <p:sldId id="355" r:id="rId6"/>
    <p:sldId id="352" r:id="rId7"/>
    <p:sldId id="279" r:id="rId8"/>
    <p:sldId id="356" r:id="rId9"/>
    <p:sldId id="357" r:id="rId10"/>
    <p:sldId id="320" r:id="rId11"/>
    <p:sldId id="353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Poppins" panose="020B0604020202020204" charset="0"/>
      <p:regular r:id="rId20"/>
      <p:bold r:id="rId21"/>
      <p:italic r:id="rId22"/>
      <p:boldItalic r:id="rId23"/>
    </p:embeddedFont>
    <p:embeddedFont>
      <p:font typeface="Poppins Light" panose="020B0604020202020204" charset="0"/>
      <p:regular r:id="rId24"/>
      <p:bold r:id="rId25"/>
      <p:italic r:id="rId26"/>
      <p:boldItalic r:id="rId27"/>
    </p:embeddedFont>
    <p:embeddedFont>
      <p:font typeface="Poppins SemiBold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66">
          <p15:clr>
            <a:srgbClr val="9AA0A6"/>
          </p15:clr>
        </p15:guide>
        <p15:guide id="2" pos="455">
          <p15:clr>
            <a:srgbClr val="9AA0A6"/>
          </p15:clr>
        </p15:guide>
        <p15:guide id="3" pos="5305">
          <p15:clr>
            <a:srgbClr val="9AA0A6"/>
          </p15:clr>
        </p15:guide>
        <p15:guide id="4" orient="horz" pos="17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8ED3218-5389-4CA2-913B-5757C4DAF6F6}">
  <a:tblStyle styleId="{A8ED3218-5389-4CA2-913B-5757C4DAF6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462" y="114"/>
      </p:cViewPr>
      <p:guideLst>
        <p:guide orient="horz" pos="466"/>
        <p:guide pos="455"/>
        <p:guide pos="5305"/>
        <p:guide orient="horz" pos="1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jpeg>
</file>

<file path=ppt/media/image2.jpg>
</file>

<file path=ppt/media/image3.jpg>
</file>

<file path=ppt/media/image4.jpe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5" name="Google Shape;114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6" name="Google Shape;114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5" name="Google Shape;114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6" name="Google Shape;114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4603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9" name="Google Shape;12949;ga142f89b98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0" name="Google Shape;12950;ga142f89b98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7" name="Google Shape;11427;ga5475f15f3_2_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8" name="Google Shape;11428;ga5475f15f3_2_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9" name="Google Shape;12949;ga142f89b98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0" name="Google Shape;12950;ga142f89b98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4245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9" name="Google Shape;12949;ga142f89b98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0" name="Google Shape;12950;ga142f89b98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4056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4" name="Google Shape;14854;g9f4e9fce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55" name="Google Shape;14855;g9f4e9fce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9" name="Google Shape;12949;ga142f89b98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0" name="Google Shape;12950;ga142f89b98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89769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9" name="Google Shape;12949;ga142f89b98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0" name="Google Shape;12950;ga142f89b98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702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1" name="Google Shape;26211;ga5475f15f3_2_13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12" name="Google Shape;26212;ga5475f15f3_2_13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531844" y="-140930"/>
            <a:ext cx="1685899" cy="982051"/>
          </a:xfrm>
          <a:custGeom>
            <a:avLst/>
            <a:gdLst/>
            <a:ahLst/>
            <a:cxnLst/>
            <a:rect l="l" t="t" r="r" b="b"/>
            <a:pathLst>
              <a:path w="40306" h="23480" extrusionOk="0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027125" y="-1061650"/>
            <a:ext cx="2075899" cy="1797680"/>
          </a:xfrm>
          <a:custGeom>
            <a:avLst/>
            <a:gdLst/>
            <a:ahLst/>
            <a:cxnLst/>
            <a:rect l="l" t="t" r="r" b="b"/>
            <a:pathLst>
              <a:path w="49630" h="42981" extrusionOk="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2" name="Google Shape;12;p2"/>
            <p:cNvSpPr/>
            <p:nvPr/>
          </p:nvSpPr>
          <p:spPr>
            <a:xfrm>
              <a:off x="71324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0541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757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97400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36755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89175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108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8190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407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623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5840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5056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>
            <a:off x="8240751" y="532575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278216" y="96961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8528581" y="1695921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134532" y="135012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29" name="Google Shape;29;p2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2"/>
          <p:cNvSpPr/>
          <p:nvPr/>
        </p:nvSpPr>
        <p:spPr>
          <a:xfrm>
            <a:off x="7873200" y="243452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8272456" y="2400472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8176927" y="2738255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6" name="Google Shape;66;p2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49" name="Google Shape;249;p2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7" name="Google Shape;987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2"/>
          <p:cNvSpPr/>
          <p:nvPr/>
        </p:nvSpPr>
        <p:spPr>
          <a:xfrm>
            <a:off x="4370697" y="41777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2"/>
          <p:cNvSpPr/>
          <p:nvPr/>
        </p:nvSpPr>
        <p:spPr>
          <a:xfrm>
            <a:off x="3631386" y="4527363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1" name="Google Shape;1001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2" name="Google Shape;1002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6" name="Google Shape;1736;p2"/>
          <p:cNvSpPr/>
          <p:nvPr/>
        </p:nvSpPr>
        <p:spPr>
          <a:xfrm>
            <a:off x="134148" y="432458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7" name="Google Shape;1737;p2"/>
          <p:cNvSpPr/>
          <p:nvPr/>
        </p:nvSpPr>
        <p:spPr>
          <a:xfrm>
            <a:off x="0" y="41908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2"/>
          <p:cNvSpPr/>
          <p:nvPr/>
        </p:nvSpPr>
        <p:spPr>
          <a:xfrm>
            <a:off x="652062" y="4589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-244675" y="145318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78022" y="22303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1" name="Google Shape;1741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2" name="Google Shape;1742;p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6" name="Google Shape;1746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7" name="Google Shape;1747;p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3" name="Google Shape;1783;p2"/>
          <p:cNvSpPr/>
          <p:nvPr/>
        </p:nvSpPr>
        <p:spPr>
          <a:xfrm>
            <a:off x="531775" y="-48955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2"/>
          <p:cNvSpPr/>
          <p:nvPr/>
        </p:nvSpPr>
        <p:spPr>
          <a:xfrm>
            <a:off x="796150" y="-50686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5" name="Google Shape;1785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6" name="Google Shape;1786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0" name="Google Shape;2520;p2"/>
          <p:cNvSpPr/>
          <p:nvPr/>
        </p:nvSpPr>
        <p:spPr>
          <a:xfrm>
            <a:off x="2492561" y="-1061662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2521;p2"/>
          <p:cNvSpPr/>
          <p:nvPr/>
        </p:nvSpPr>
        <p:spPr>
          <a:xfrm>
            <a:off x="3796563" y="28563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2"/>
          <p:cNvSpPr/>
          <p:nvPr/>
        </p:nvSpPr>
        <p:spPr>
          <a:xfrm>
            <a:off x="5221247" y="2238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3" name="Google Shape;2523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4" name="Google Shape;2524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6" name="Google Shape;2536;p2"/>
          <p:cNvSpPr/>
          <p:nvPr/>
        </p:nvSpPr>
        <p:spPr>
          <a:xfrm>
            <a:off x="8421482" y="476669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2"/>
          <p:cNvSpPr txBox="1">
            <a:spLocks noGrp="1"/>
          </p:cNvSpPr>
          <p:nvPr>
            <p:ph type="ctrTitle"/>
          </p:nvPr>
        </p:nvSpPr>
        <p:spPr>
          <a:xfrm>
            <a:off x="2743201" y="1500680"/>
            <a:ext cx="3657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 b="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538" name="Google Shape;2538;p2"/>
          <p:cNvSpPr txBox="1">
            <a:spLocks noGrp="1"/>
          </p:cNvSpPr>
          <p:nvPr>
            <p:ph type="subTitle" idx="1"/>
          </p:nvPr>
        </p:nvSpPr>
        <p:spPr>
          <a:xfrm>
            <a:off x="1700775" y="3152292"/>
            <a:ext cx="5742900" cy="6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878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627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376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5921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0708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730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376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455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" name="Google Shape;2555;p6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3" name="Google Shape;3583;p13"/>
          <p:cNvSpPr txBox="1">
            <a:spLocks noGrp="1"/>
          </p:cNvSpPr>
          <p:nvPr>
            <p:ph type="title" hasCustomPrompt="1"/>
          </p:nvPr>
        </p:nvSpPr>
        <p:spPr>
          <a:xfrm>
            <a:off x="4614425" y="16203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4" name="Google Shape;3584;p13"/>
          <p:cNvSpPr txBox="1">
            <a:spLocks noGrp="1"/>
          </p:cNvSpPr>
          <p:nvPr>
            <p:ph type="title" idx="2" hasCustomPrompt="1"/>
          </p:nvPr>
        </p:nvSpPr>
        <p:spPr>
          <a:xfrm>
            <a:off x="4614425" y="27240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5" name="Google Shape;3585;p13"/>
          <p:cNvSpPr txBox="1">
            <a:spLocks noGrp="1"/>
          </p:cNvSpPr>
          <p:nvPr>
            <p:ph type="title" idx="3" hasCustomPrompt="1"/>
          </p:nvPr>
        </p:nvSpPr>
        <p:spPr>
          <a:xfrm>
            <a:off x="4614425" y="382770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6" name="Google Shape;3586;p13"/>
          <p:cNvSpPr txBox="1">
            <a:spLocks noGrp="1"/>
          </p:cNvSpPr>
          <p:nvPr>
            <p:ph type="title" idx="4" hasCustomPrompt="1"/>
          </p:nvPr>
        </p:nvSpPr>
        <p:spPr>
          <a:xfrm>
            <a:off x="158725" y="85437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7" name="Google Shape;3587;p13"/>
          <p:cNvSpPr txBox="1">
            <a:spLocks noGrp="1"/>
          </p:cNvSpPr>
          <p:nvPr>
            <p:ph type="title" idx="5" hasCustomPrompt="1"/>
          </p:nvPr>
        </p:nvSpPr>
        <p:spPr>
          <a:xfrm>
            <a:off x="158725" y="19580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8" name="Google Shape;3588;p13"/>
          <p:cNvSpPr txBox="1">
            <a:spLocks noGrp="1"/>
          </p:cNvSpPr>
          <p:nvPr>
            <p:ph type="title" idx="6" hasCustomPrompt="1"/>
          </p:nvPr>
        </p:nvSpPr>
        <p:spPr>
          <a:xfrm>
            <a:off x="158725" y="30617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9" name="Google Shape;3589;p13"/>
          <p:cNvSpPr txBox="1">
            <a:spLocks noGrp="1"/>
          </p:cNvSpPr>
          <p:nvPr>
            <p:ph type="title" idx="7"/>
          </p:nvPr>
        </p:nvSpPr>
        <p:spPr>
          <a:xfrm>
            <a:off x="1700775" y="523143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0" name="Google Shape;3590;p13"/>
          <p:cNvSpPr txBox="1">
            <a:spLocks noGrp="1"/>
          </p:cNvSpPr>
          <p:nvPr>
            <p:ph type="subTitle" idx="1"/>
          </p:nvPr>
        </p:nvSpPr>
        <p:spPr>
          <a:xfrm>
            <a:off x="1701000" y="885464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1" name="Google Shape;3591;p13"/>
          <p:cNvSpPr txBox="1">
            <a:spLocks noGrp="1"/>
          </p:cNvSpPr>
          <p:nvPr>
            <p:ph type="title" idx="8"/>
          </p:nvPr>
        </p:nvSpPr>
        <p:spPr>
          <a:xfrm>
            <a:off x="1700775" y="1638743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2" name="Google Shape;3592;p13"/>
          <p:cNvSpPr txBox="1">
            <a:spLocks noGrp="1"/>
          </p:cNvSpPr>
          <p:nvPr>
            <p:ph type="subTitle" idx="9"/>
          </p:nvPr>
        </p:nvSpPr>
        <p:spPr>
          <a:xfrm>
            <a:off x="1701000" y="2001064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3" name="Google Shape;3593;p13"/>
          <p:cNvSpPr txBox="1">
            <a:spLocks noGrp="1"/>
          </p:cNvSpPr>
          <p:nvPr>
            <p:ph type="title" idx="13"/>
          </p:nvPr>
        </p:nvSpPr>
        <p:spPr>
          <a:xfrm>
            <a:off x="1700775" y="2742418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4" name="Google Shape;3594;p13"/>
          <p:cNvSpPr txBox="1">
            <a:spLocks noGrp="1"/>
          </p:cNvSpPr>
          <p:nvPr>
            <p:ph type="subTitle" idx="14"/>
          </p:nvPr>
        </p:nvSpPr>
        <p:spPr>
          <a:xfrm>
            <a:off x="1701000" y="3104739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5" name="Google Shape;3595;p13"/>
          <p:cNvSpPr txBox="1">
            <a:spLocks noGrp="1"/>
          </p:cNvSpPr>
          <p:nvPr>
            <p:ph type="title" idx="15"/>
          </p:nvPr>
        </p:nvSpPr>
        <p:spPr>
          <a:xfrm>
            <a:off x="6103100" y="1295075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6" name="Google Shape;3596;p13"/>
          <p:cNvSpPr txBox="1">
            <a:spLocks noGrp="1"/>
          </p:cNvSpPr>
          <p:nvPr>
            <p:ph type="subTitle" idx="16"/>
          </p:nvPr>
        </p:nvSpPr>
        <p:spPr>
          <a:xfrm>
            <a:off x="6103325" y="1657402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7" name="Google Shape;3597;p13"/>
          <p:cNvSpPr txBox="1">
            <a:spLocks noGrp="1"/>
          </p:cNvSpPr>
          <p:nvPr>
            <p:ph type="title" idx="17"/>
          </p:nvPr>
        </p:nvSpPr>
        <p:spPr>
          <a:xfrm>
            <a:off x="6103100" y="2410674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8" name="Google Shape;3598;p13"/>
          <p:cNvSpPr txBox="1">
            <a:spLocks noGrp="1"/>
          </p:cNvSpPr>
          <p:nvPr>
            <p:ph type="subTitle" idx="18"/>
          </p:nvPr>
        </p:nvSpPr>
        <p:spPr>
          <a:xfrm>
            <a:off x="6103325" y="2773002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9" name="Google Shape;3599;p13"/>
          <p:cNvSpPr txBox="1">
            <a:spLocks noGrp="1"/>
          </p:cNvSpPr>
          <p:nvPr>
            <p:ph type="title" idx="19"/>
          </p:nvPr>
        </p:nvSpPr>
        <p:spPr>
          <a:xfrm>
            <a:off x="6103100" y="3514349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00" name="Google Shape;3600;p13"/>
          <p:cNvSpPr txBox="1">
            <a:spLocks noGrp="1"/>
          </p:cNvSpPr>
          <p:nvPr>
            <p:ph type="subTitle" idx="20"/>
          </p:nvPr>
        </p:nvSpPr>
        <p:spPr>
          <a:xfrm>
            <a:off x="6103325" y="3876677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3_2">
    <p:spTree>
      <p:nvGrpSpPr>
        <p:cNvPr id="1" name="Shape 5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0" name="Google Shape;5760;p26"/>
          <p:cNvGrpSpPr/>
          <p:nvPr/>
        </p:nvGrpSpPr>
        <p:grpSpPr>
          <a:xfrm>
            <a:off x="5920234" y="278227"/>
            <a:ext cx="2842361" cy="4554169"/>
            <a:chOff x="5920234" y="278227"/>
            <a:chExt cx="2842361" cy="4554169"/>
          </a:xfrm>
        </p:grpSpPr>
        <p:grpSp>
          <p:nvGrpSpPr>
            <p:cNvPr id="5761" name="Google Shape;5761;p26"/>
            <p:cNvGrpSpPr/>
            <p:nvPr/>
          </p:nvGrpSpPr>
          <p:grpSpPr>
            <a:xfrm rot="5400000" flipH="1">
              <a:off x="7557130" y="3626931"/>
              <a:ext cx="349968" cy="2060963"/>
              <a:chOff x="1037125" y="2236325"/>
              <a:chExt cx="149100" cy="874475"/>
            </a:xfrm>
          </p:grpSpPr>
          <p:sp>
            <p:nvSpPr>
              <p:cNvPr id="5762" name="Google Shape;5762;p26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26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26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26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26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26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26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26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26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26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26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26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26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26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26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26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" name="Google Shape;5778;p26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26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26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26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26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26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26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26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26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26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26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26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26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26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26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26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26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26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26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26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98" name="Google Shape;5798;p26"/>
            <p:cNvSpPr/>
            <p:nvPr/>
          </p:nvSpPr>
          <p:spPr>
            <a:xfrm flipH="1">
              <a:off x="5920234" y="621800"/>
              <a:ext cx="958246" cy="836766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9" name="Google Shape;5799;p26"/>
            <p:cNvGrpSpPr/>
            <p:nvPr/>
          </p:nvGrpSpPr>
          <p:grpSpPr>
            <a:xfrm flipH="1">
              <a:off x="7632631" y="278227"/>
              <a:ext cx="1033041" cy="1316910"/>
              <a:chOff x="1843774" y="541440"/>
              <a:chExt cx="1028823" cy="1316910"/>
            </a:xfrm>
          </p:grpSpPr>
          <p:sp>
            <p:nvSpPr>
              <p:cNvPr id="5800" name="Google Shape;5800;p26"/>
              <p:cNvSpPr/>
              <p:nvPr/>
            </p:nvSpPr>
            <p:spPr>
              <a:xfrm>
                <a:off x="2150448" y="1225148"/>
                <a:ext cx="722148" cy="633202"/>
              </a:xfrm>
              <a:custGeom>
                <a:avLst/>
                <a:gdLst/>
                <a:ahLst/>
                <a:cxnLst/>
                <a:rect l="l" t="t" r="r" b="b"/>
                <a:pathLst>
                  <a:path w="28132" h="24667" extrusionOk="0">
                    <a:moveTo>
                      <a:pt x="14067" y="423"/>
                    </a:moveTo>
                    <a:lnTo>
                      <a:pt x="27772" y="24458"/>
                    </a:lnTo>
                    <a:lnTo>
                      <a:pt x="361" y="24458"/>
                    </a:lnTo>
                    <a:lnTo>
                      <a:pt x="14067" y="423"/>
                    </a:lnTo>
                    <a:close/>
                    <a:moveTo>
                      <a:pt x="14067" y="0"/>
                    </a:moveTo>
                    <a:lnTo>
                      <a:pt x="90" y="24510"/>
                    </a:lnTo>
                    <a:lnTo>
                      <a:pt x="0" y="24666"/>
                    </a:lnTo>
                    <a:lnTo>
                      <a:pt x="28131" y="24666"/>
                    </a:lnTo>
                    <a:lnTo>
                      <a:pt x="14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01" name="Google Shape;5801;p26"/>
              <p:cNvGrpSpPr/>
              <p:nvPr/>
            </p:nvGrpSpPr>
            <p:grpSpPr>
              <a:xfrm rot="-5400000">
                <a:off x="1806022" y="579191"/>
                <a:ext cx="1019815" cy="944312"/>
                <a:chOff x="2113525" y="2880575"/>
                <a:chExt cx="609500" cy="564375"/>
              </a:xfrm>
            </p:grpSpPr>
            <p:sp>
              <p:nvSpPr>
                <p:cNvPr id="5802" name="Google Shape;5802;p26"/>
                <p:cNvSpPr/>
                <p:nvPr/>
              </p:nvSpPr>
              <p:spPr>
                <a:xfrm>
                  <a:off x="2159100" y="3015125"/>
                  <a:ext cx="58125" cy="5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5" h="2236" extrusionOk="0">
                      <a:moveTo>
                        <a:pt x="1206" y="0"/>
                      </a:moveTo>
                      <a:cubicBezTo>
                        <a:pt x="754" y="0"/>
                        <a:pt x="347" y="271"/>
                        <a:pt x="174" y="690"/>
                      </a:cubicBezTo>
                      <a:cubicBezTo>
                        <a:pt x="1" y="1107"/>
                        <a:pt x="96" y="1589"/>
                        <a:pt x="416" y="1907"/>
                      </a:cubicBezTo>
                      <a:cubicBezTo>
                        <a:pt x="630" y="2121"/>
                        <a:pt x="916" y="2235"/>
                        <a:pt x="1207" y="2235"/>
                      </a:cubicBezTo>
                      <a:cubicBezTo>
                        <a:pt x="1351" y="2235"/>
                        <a:pt x="1496" y="2207"/>
                        <a:pt x="1634" y="2150"/>
                      </a:cubicBezTo>
                      <a:cubicBezTo>
                        <a:pt x="2052" y="1977"/>
                        <a:pt x="2325" y="1569"/>
                        <a:pt x="2325" y="1117"/>
                      </a:cubicBezTo>
                      <a:cubicBezTo>
                        <a:pt x="2325" y="500"/>
                        <a:pt x="1823" y="0"/>
                        <a:pt x="120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3" name="Google Shape;5803;p26"/>
                <p:cNvSpPr/>
                <p:nvPr/>
              </p:nvSpPr>
              <p:spPr>
                <a:xfrm>
                  <a:off x="2113525" y="2967325"/>
                  <a:ext cx="151450" cy="15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8" h="6058" extrusionOk="0">
                      <a:moveTo>
                        <a:pt x="3029" y="210"/>
                      </a:moveTo>
                      <a:cubicBezTo>
                        <a:pt x="4583" y="210"/>
                        <a:pt x="5849" y="1476"/>
                        <a:pt x="5849" y="3029"/>
                      </a:cubicBezTo>
                      <a:cubicBezTo>
                        <a:pt x="5849" y="4583"/>
                        <a:pt x="4583" y="5849"/>
                        <a:pt x="3029" y="5849"/>
                      </a:cubicBezTo>
                      <a:cubicBezTo>
                        <a:pt x="1474" y="5849"/>
                        <a:pt x="210" y="4583"/>
                        <a:pt x="210" y="3029"/>
                      </a:cubicBezTo>
                      <a:cubicBezTo>
                        <a:pt x="210" y="1476"/>
                        <a:pt x="1475" y="210"/>
                        <a:pt x="3029" y="210"/>
                      </a:cubicBezTo>
                      <a:close/>
                      <a:moveTo>
                        <a:pt x="3029" y="1"/>
                      </a:moveTo>
                      <a:cubicBezTo>
                        <a:pt x="1359" y="1"/>
                        <a:pt x="0" y="1359"/>
                        <a:pt x="0" y="3029"/>
                      </a:cubicBezTo>
                      <a:cubicBezTo>
                        <a:pt x="0" y="4700"/>
                        <a:pt x="1359" y="6058"/>
                        <a:pt x="3029" y="6058"/>
                      </a:cubicBezTo>
                      <a:cubicBezTo>
                        <a:pt x="4700" y="6058"/>
                        <a:pt x="6058" y="4700"/>
                        <a:pt x="6058" y="3029"/>
                      </a:cubicBezTo>
                      <a:cubicBezTo>
                        <a:pt x="6058" y="1360"/>
                        <a:pt x="4700" y="1"/>
                        <a:pt x="30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4" name="Google Shape;5804;p26"/>
                <p:cNvSpPr/>
                <p:nvPr/>
              </p:nvSpPr>
              <p:spPr>
                <a:xfrm>
                  <a:off x="2158650" y="2880575"/>
                  <a:ext cx="564375" cy="56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5" h="22575" extrusionOk="0">
                      <a:moveTo>
                        <a:pt x="11288" y="210"/>
                      </a:moveTo>
                      <a:cubicBezTo>
                        <a:pt x="17395" y="210"/>
                        <a:pt x="22366" y="5181"/>
                        <a:pt x="22366" y="11289"/>
                      </a:cubicBezTo>
                      <a:cubicBezTo>
                        <a:pt x="22366" y="17397"/>
                        <a:pt x="17397" y="22367"/>
                        <a:pt x="11288" y="22367"/>
                      </a:cubicBezTo>
                      <a:cubicBezTo>
                        <a:pt x="5179" y="22367"/>
                        <a:pt x="210" y="17397"/>
                        <a:pt x="210" y="11288"/>
                      </a:cubicBezTo>
                      <a:cubicBezTo>
                        <a:pt x="210" y="5181"/>
                        <a:pt x="5179" y="210"/>
                        <a:pt x="11288" y="210"/>
                      </a:cubicBezTo>
                      <a:close/>
                      <a:moveTo>
                        <a:pt x="11288" y="1"/>
                      </a:moveTo>
                      <a:cubicBezTo>
                        <a:pt x="5064" y="1"/>
                        <a:pt x="1" y="5064"/>
                        <a:pt x="1" y="11288"/>
                      </a:cubicBezTo>
                      <a:cubicBezTo>
                        <a:pt x="1" y="17512"/>
                        <a:pt x="5064" y="22575"/>
                        <a:pt x="11288" y="22575"/>
                      </a:cubicBezTo>
                      <a:cubicBezTo>
                        <a:pt x="17512" y="22575"/>
                        <a:pt x="22575" y="17512"/>
                        <a:pt x="22575" y="11288"/>
                      </a:cubicBezTo>
                      <a:cubicBezTo>
                        <a:pt x="22575" y="5064"/>
                        <a:pt x="17512" y="1"/>
                        <a:pt x="1128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5" name="Google Shape;5805;p26"/>
                <p:cNvSpPr/>
                <p:nvPr/>
              </p:nvSpPr>
              <p:spPr>
                <a:xfrm>
                  <a:off x="2542800" y="2882550"/>
                  <a:ext cx="55925" cy="5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7" h="2237" extrusionOk="0">
                      <a:moveTo>
                        <a:pt x="1118" y="1"/>
                      </a:moveTo>
                      <a:cubicBezTo>
                        <a:pt x="501" y="1"/>
                        <a:pt x="1" y="501"/>
                        <a:pt x="1" y="1118"/>
                      </a:cubicBezTo>
                      <a:cubicBezTo>
                        <a:pt x="1" y="1736"/>
                        <a:pt x="501" y="2237"/>
                        <a:pt x="1118" y="2237"/>
                      </a:cubicBezTo>
                      <a:cubicBezTo>
                        <a:pt x="1737" y="2237"/>
                        <a:pt x="2237" y="1736"/>
                        <a:pt x="2237" y="1118"/>
                      </a:cubicBezTo>
                      <a:cubicBezTo>
                        <a:pt x="2237" y="501"/>
                        <a:pt x="1737" y="1"/>
                        <a:pt x="111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806" name="Google Shape;5806;p2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7" name="Google Shape;5807;p26"/>
          <p:cNvSpPr txBox="1">
            <a:spLocks noGrp="1"/>
          </p:cNvSpPr>
          <p:nvPr>
            <p:ph type="title"/>
          </p:nvPr>
        </p:nvSpPr>
        <p:spPr>
          <a:xfrm>
            <a:off x="5560825" y="2275075"/>
            <a:ext cx="2860800" cy="47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5808" name="Google Shape;5808;p26"/>
          <p:cNvSpPr txBox="1">
            <a:spLocks noGrp="1"/>
          </p:cNvSpPr>
          <p:nvPr>
            <p:ph type="subTitle" idx="1"/>
          </p:nvPr>
        </p:nvSpPr>
        <p:spPr>
          <a:xfrm>
            <a:off x="5571450" y="2989158"/>
            <a:ext cx="2838000" cy="10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_1">
    <p:spTree>
      <p:nvGrpSpPr>
        <p:cNvPr id="1" name="Shape 7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3" name="Google Shape;7983;p39"/>
          <p:cNvSpPr txBox="1">
            <a:spLocks noGrp="1"/>
          </p:cNvSpPr>
          <p:nvPr>
            <p:ph type="title"/>
          </p:nvPr>
        </p:nvSpPr>
        <p:spPr>
          <a:xfrm>
            <a:off x="3055478" y="431400"/>
            <a:ext cx="4725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7984" name="Google Shape;7984;p39"/>
          <p:cNvSpPr/>
          <p:nvPr/>
        </p:nvSpPr>
        <p:spPr>
          <a:xfrm>
            <a:off x="8237297" y="-25"/>
            <a:ext cx="914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5" name="Google Shape;7985;p39"/>
          <p:cNvGrpSpPr/>
          <p:nvPr/>
        </p:nvGrpSpPr>
        <p:grpSpPr>
          <a:xfrm rot="10800000">
            <a:off x="8566700" y="2996665"/>
            <a:ext cx="274836" cy="1611920"/>
            <a:chOff x="4769975" y="2151700"/>
            <a:chExt cx="149100" cy="874475"/>
          </a:xfrm>
        </p:grpSpPr>
        <p:sp>
          <p:nvSpPr>
            <p:cNvPr id="7986" name="Google Shape;7986;p39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9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9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9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9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9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39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39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9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9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9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9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9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9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9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9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9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9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9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9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9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39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39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39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39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39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39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39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39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39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39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39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39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9" name="Google Shape;8019;p39"/>
          <p:cNvGrpSpPr/>
          <p:nvPr/>
        </p:nvGrpSpPr>
        <p:grpSpPr>
          <a:xfrm rot="10800000">
            <a:off x="8421619" y="431399"/>
            <a:ext cx="1299260" cy="1296418"/>
            <a:chOff x="6378300" y="2596400"/>
            <a:chExt cx="754375" cy="752725"/>
          </a:xfrm>
        </p:grpSpPr>
        <p:sp>
          <p:nvSpPr>
            <p:cNvPr id="8020" name="Google Shape;8020;p39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39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39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39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39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39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9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9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9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9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9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9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9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9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9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9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9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9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9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9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9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9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9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9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9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9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9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9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9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9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9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9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9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9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9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9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9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9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9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9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9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9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9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9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9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9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9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9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9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9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9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9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9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9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9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9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9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9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9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9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9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9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9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9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9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9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9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9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9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9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9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9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9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9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9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9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9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9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9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9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9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9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9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9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9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9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9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9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9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9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9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9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9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9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9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9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9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9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9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9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9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9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9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9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9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9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9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9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9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9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9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9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9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9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9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9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9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9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9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9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9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9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9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9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9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9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9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9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9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9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9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9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9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9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9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9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9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9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9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9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9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9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9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9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9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9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9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9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9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9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9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9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9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9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9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9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9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9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9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9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9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9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9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9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9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9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9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9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9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9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9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9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9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9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9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9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9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9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9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9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9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9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04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182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417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360975"/>
            <a:ext cx="7699200" cy="3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50C12-D0D1-425D-959B-53CF4022747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59" r:id="rId4"/>
    <p:sldLayoutId id="2147483672" r:id="rId5"/>
    <p:sldLayoutId id="2147483685" r:id="rId6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3D Model Building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85871-A8FF-4BA3-9145-A7EDA0353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27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ecure-savings.vercel.app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8" name="Google Shape;11418;p52"/>
          <p:cNvSpPr txBox="1">
            <a:spLocks noGrp="1"/>
          </p:cNvSpPr>
          <p:nvPr>
            <p:ph type="ctrTitle"/>
          </p:nvPr>
        </p:nvSpPr>
        <p:spPr>
          <a:xfrm>
            <a:off x="2418746" y="2107097"/>
            <a:ext cx="4744054" cy="7040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 dirty="0" smtClean="0"/>
              <a:t>Secure Savings</a:t>
            </a:r>
            <a:endParaRPr sz="4400" dirty="0"/>
          </a:p>
        </p:txBody>
      </p:sp>
      <p:sp>
        <p:nvSpPr>
          <p:cNvPr id="11419" name="Google Shape;11419;p52"/>
          <p:cNvSpPr txBox="1">
            <a:spLocks noGrp="1"/>
          </p:cNvSpPr>
          <p:nvPr>
            <p:ph type="subTitle" idx="1"/>
          </p:nvPr>
        </p:nvSpPr>
        <p:spPr>
          <a:xfrm>
            <a:off x="3709788" y="2721962"/>
            <a:ext cx="2247063" cy="343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0" dirty="0" smtClean="0"/>
              <a:t>Progress Presentaion CodeCrafters</a:t>
            </a:r>
            <a:endParaRPr sz="900" b="0" dirty="0"/>
          </a:p>
        </p:txBody>
      </p:sp>
      <p:pic>
        <p:nvPicPr>
          <p:cNvPr id="1026" name="Picture 2" descr="No photo description available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0643" y="3475168"/>
            <a:ext cx="667147" cy="667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11418;p52"/>
          <p:cNvSpPr txBox="1">
            <a:spLocks/>
          </p:cNvSpPr>
          <p:nvPr/>
        </p:nvSpPr>
        <p:spPr>
          <a:xfrm>
            <a:off x="3885269" y="3509168"/>
            <a:ext cx="2683565" cy="440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 b="0" i="0" u="none" strike="noStrike" cap="none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Font typeface="Poppins"/>
              <a:buNone/>
              <a:defRPr sz="52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Font typeface="Poppins"/>
              <a:buNone/>
              <a:defRPr sz="52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Font typeface="Poppins"/>
              <a:buNone/>
              <a:defRPr sz="52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Font typeface="Poppins"/>
              <a:buNone/>
              <a:defRPr sz="52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Font typeface="Poppins"/>
              <a:buNone/>
              <a:defRPr sz="52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Font typeface="Poppins"/>
              <a:buNone/>
              <a:defRPr sz="52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Font typeface="Poppins"/>
              <a:buNone/>
              <a:defRPr sz="52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Font typeface="Poppins"/>
              <a:buNone/>
              <a:defRPr sz="5200" b="1" i="0" u="none" strike="noStrike" cap="none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 smtClean="0"/>
              <a:t>Programming Hero</a:t>
            </a:r>
            <a:endParaRPr lang="en-US" sz="1800" dirty="0"/>
          </a:p>
        </p:txBody>
      </p:sp>
      <p:sp>
        <p:nvSpPr>
          <p:cNvPr id="10" name="Google Shape;11419;p52"/>
          <p:cNvSpPr txBox="1">
            <a:spLocks/>
          </p:cNvSpPr>
          <p:nvPr/>
        </p:nvSpPr>
        <p:spPr>
          <a:xfrm>
            <a:off x="3938278" y="3799135"/>
            <a:ext cx="1833608" cy="34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900" b="0" dirty="0"/>
              <a:t>Let’s </a:t>
            </a:r>
            <a:r>
              <a:rPr lang="en-US" sz="900" b="0" dirty="0" smtClean="0"/>
              <a:t>Code _ Your </a:t>
            </a:r>
            <a:r>
              <a:rPr lang="en-US" sz="900" b="0" dirty="0"/>
              <a:t>Career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8" name="Google Shape;11418;p52"/>
          <p:cNvSpPr txBox="1">
            <a:spLocks noGrp="1"/>
          </p:cNvSpPr>
          <p:nvPr>
            <p:ph type="ctrTitle"/>
          </p:nvPr>
        </p:nvSpPr>
        <p:spPr>
          <a:xfrm>
            <a:off x="2218131" y="2016868"/>
            <a:ext cx="4941425" cy="12581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400" dirty="0" smtClean="0"/>
              <a:t>Thank You!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2300033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72" name="Google Shape;12972;p61"/>
          <p:cNvGrpSpPr/>
          <p:nvPr/>
        </p:nvGrpSpPr>
        <p:grpSpPr>
          <a:xfrm>
            <a:off x="5656241" y="675728"/>
            <a:ext cx="1490177" cy="21378"/>
            <a:chOff x="2940000" y="3484425"/>
            <a:chExt cx="876575" cy="12575"/>
          </a:xfrm>
        </p:grpSpPr>
        <p:sp>
          <p:nvSpPr>
            <p:cNvPr id="12973" name="Google Shape;12973;p61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61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61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61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61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1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61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61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61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1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1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1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95" name="Google Shape;12995;p61"/>
          <p:cNvSpPr txBox="1"/>
          <p:nvPr/>
        </p:nvSpPr>
        <p:spPr>
          <a:xfrm>
            <a:off x="3055139" y="2434784"/>
            <a:ext cx="47247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Secure Savings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2</a:t>
            </a:fld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413925" y="1490106"/>
            <a:ext cx="233982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/>
                </a:solidFill>
              </a:rPr>
              <a:t>Team : CodeCrafters</a:t>
            </a:r>
          </a:p>
          <a:p>
            <a:r>
              <a:rPr lang="en-US" sz="1200" dirty="0" smtClean="0">
                <a:solidFill>
                  <a:schemeClr val="tx1"/>
                </a:solidFill>
              </a:rPr>
              <a:t>Code : 803.3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r>
              <a:rPr lang="en-US" sz="1200" dirty="0" smtClean="0">
                <a:solidFill>
                  <a:schemeClr val="tx1"/>
                </a:solidFill>
              </a:rPr>
              <a:t>Leader: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endParaRPr lang="en-US" sz="1200" dirty="0" smtClean="0">
              <a:solidFill>
                <a:schemeClr val="tx1"/>
              </a:solidFill>
            </a:endParaRPr>
          </a:p>
          <a:p>
            <a:r>
              <a:rPr lang="en-US" sz="1200" dirty="0" smtClean="0">
                <a:solidFill>
                  <a:schemeClr val="tx1"/>
                </a:solidFill>
              </a:rPr>
              <a:t>Developer:</a:t>
            </a:r>
          </a:p>
          <a:p>
            <a:pPr lvl="3"/>
            <a:r>
              <a:rPr lang="en-US" dirty="0" smtClean="0">
                <a:solidFill>
                  <a:schemeClr val="tx1"/>
                </a:solidFill>
              </a:rPr>
              <a:t>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604851" y="2097913"/>
            <a:ext cx="1809120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b="1" dirty="0" smtClean="0">
                <a:solidFill>
                  <a:schemeClr val="tx1"/>
                </a:solidFill>
              </a:rPr>
              <a:t>Tandra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Project Manager</a:t>
            </a:r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Programming Hero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181841" y="1108542"/>
            <a:ext cx="15823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Presented by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890276" y="1941328"/>
            <a:ext cx="15823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Presented to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7" name="Google Shape;11450;p54"/>
          <p:cNvGrpSpPr/>
          <p:nvPr/>
        </p:nvGrpSpPr>
        <p:grpSpPr>
          <a:xfrm rot="5400000">
            <a:off x="5399832" y="2331096"/>
            <a:ext cx="349968" cy="2052568"/>
            <a:chOff x="1037125" y="2236325"/>
            <a:chExt cx="149100" cy="874475"/>
          </a:xfrm>
        </p:grpSpPr>
        <p:sp>
          <p:nvSpPr>
            <p:cNvPr id="28" name="Google Shape;11451;p54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452;p54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453;p54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454;p54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455;p54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456;p54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457;p54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458;p54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459;p54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460;p54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461;p54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462;p54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463;p54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464;p54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465;p54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466;p54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467;p54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468;p54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469;p54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470;p54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471;p54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472;p54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1473;p54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474;p54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475;p54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476;p54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1477;p54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478;p54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479;p54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480;p54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481;p54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482;p54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483;p54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484;p54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485;p54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486;p54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Rectangle 6"/>
          <p:cNvSpPr/>
          <p:nvPr/>
        </p:nvSpPr>
        <p:spPr>
          <a:xfrm>
            <a:off x="1536630" y="2849549"/>
            <a:ext cx="195901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3"/>
            <a:r>
              <a:rPr lang="en-US" sz="1200" dirty="0" smtClean="0">
                <a:solidFill>
                  <a:schemeClr val="tx1"/>
                </a:solidFill>
              </a:rPr>
              <a:t> Md </a:t>
            </a:r>
            <a:r>
              <a:rPr lang="en-US" sz="1200" dirty="0">
                <a:solidFill>
                  <a:schemeClr val="tx1"/>
                </a:solidFill>
              </a:rPr>
              <a:t>Rabby</a:t>
            </a:r>
          </a:p>
          <a:p>
            <a:pPr lvl="3"/>
            <a:r>
              <a:rPr lang="en-US" sz="1200" dirty="0">
                <a:solidFill>
                  <a:schemeClr val="tx1"/>
                </a:solidFill>
              </a:rPr>
              <a:t> Mosaddek Hossen</a:t>
            </a:r>
          </a:p>
          <a:p>
            <a:pPr lvl="3"/>
            <a:r>
              <a:rPr lang="en-US" sz="1200" dirty="0">
                <a:solidFill>
                  <a:schemeClr val="tx1"/>
                </a:solidFill>
              </a:rPr>
              <a:t> Md Rana</a:t>
            </a:r>
          </a:p>
          <a:p>
            <a:pPr lvl="3"/>
            <a:r>
              <a:rPr lang="en-US" sz="1200" dirty="0">
                <a:solidFill>
                  <a:schemeClr val="tx1"/>
                </a:solidFill>
              </a:rPr>
              <a:t> Sadia Rahman</a:t>
            </a:r>
          </a:p>
          <a:p>
            <a:pPr lvl="3"/>
            <a:r>
              <a:rPr lang="en-US" sz="1200" dirty="0">
                <a:solidFill>
                  <a:schemeClr val="tx1"/>
                </a:solidFill>
              </a:rPr>
              <a:t> Saiful Islam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87862" y="2285244"/>
            <a:ext cx="13276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Md Rifadul Islam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20564" y="348742"/>
            <a:ext cx="27815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accent2"/>
                </a:solidFill>
              </a:rPr>
              <a:t>CodeCrafters</a:t>
            </a:r>
            <a:endParaRPr lang="en-US" sz="32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0" name="Google Shape;11430;p54"/>
          <p:cNvSpPr/>
          <p:nvPr/>
        </p:nvSpPr>
        <p:spPr>
          <a:xfrm>
            <a:off x="588050" y="0"/>
            <a:ext cx="513600" cy="360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1" name="Google Shape;11431;p54"/>
          <p:cNvSpPr/>
          <p:nvPr/>
        </p:nvSpPr>
        <p:spPr>
          <a:xfrm>
            <a:off x="5017700" y="1530100"/>
            <a:ext cx="513600" cy="360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2" name="Google Shape;11432;p54"/>
          <p:cNvSpPr txBox="1">
            <a:spLocks noGrp="1"/>
          </p:cNvSpPr>
          <p:nvPr>
            <p:ph type="title" idx="7"/>
          </p:nvPr>
        </p:nvSpPr>
        <p:spPr>
          <a:xfrm>
            <a:off x="1721042" y="806765"/>
            <a:ext cx="3023235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Project Description -SRC</a:t>
            </a:r>
            <a:endParaRPr dirty="0"/>
          </a:p>
        </p:txBody>
      </p:sp>
      <p:sp>
        <p:nvSpPr>
          <p:cNvPr id="11434" name="Google Shape;11434;p54"/>
          <p:cNvSpPr txBox="1">
            <a:spLocks noGrp="1"/>
          </p:cNvSpPr>
          <p:nvPr>
            <p:ph type="title"/>
          </p:nvPr>
        </p:nvSpPr>
        <p:spPr>
          <a:xfrm>
            <a:off x="4614425" y="16203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11435" name="Google Shape;11435;p54"/>
          <p:cNvSpPr txBox="1">
            <a:spLocks noGrp="1"/>
          </p:cNvSpPr>
          <p:nvPr>
            <p:ph type="title" idx="2"/>
          </p:nvPr>
        </p:nvSpPr>
        <p:spPr>
          <a:xfrm>
            <a:off x="4614425" y="27240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05.</a:t>
            </a:r>
            <a:endParaRPr/>
          </a:p>
        </p:txBody>
      </p:sp>
      <p:sp>
        <p:nvSpPr>
          <p:cNvPr id="11436" name="Google Shape;11436;p54"/>
          <p:cNvSpPr txBox="1">
            <a:spLocks noGrp="1"/>
          </p:cNvSpPr>
          <p:nvPr>
            <p:ph type="title" idx="3"/>
          </p:nvPr>
        </p:nvSpPr>
        <p:spPr>
          <a:xfrm>
            <a:off x="4614425" y="382770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06.</a:t>
            </a:r>
            <a:endParaRPr/>
          </a:p>
        </p:txBody>
      </p:sp>
      <p:sp>
        <p:nvSpPr>
          <p:cNvPr id="11437" name="Google Shape;11437;p54"/>
          <p:cNvSpPr txBox="1">
            <a:spLocks noGrp="1"/>
          </p:cNvSpPr>
          <p:nvPr>
            <p:ph type="title" idx="4"/>
          </p:nvPr>
        </p:nvSpPr>
        <p:spPr>
          <a:xfrm>
            <a:off x="158725" y="85437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11438" name="Google Shape;11438;p54"/>
          <p:cNvSpPr txBox="1">
            <a:spLocks noGrp="1"/>
          </p:cNvSpPr>
          <p:nvPr>
            <p:ph type="title" idx="5"/>
          </p:nvPr>
        </p:nvSpPr>
        <p:spPr>
          <a:xfrm>
            <a:off x="158725" y="19580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11439" name="Google Shape;11439;p54"/>
          <p:cNvSpPr txBox="1">
            <a:spLocks noGrp="1"/>
          </p:cNvSpPr>
          <p:nvPr>
            <p:ph type="title" idx="6"/>
          </p:nvPr>
        </p:nvSpPr>
        <p:spPr>
          <a:xfrm>
            <a:off x="158725" y="30617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11440" name="Google Shape;11440;p54"/>
          <p:cNvSpPr txBox="1">
            <a:spLocks noGrp="1"/>
          </p:cNvSpPr>
          <p:nvPr>
            <p:ph type="title" idx="8"/>
          </p:nvPr>
        </p:nvSpPr>
        <p:spPr>
          <a:xfrm>
            <a:off x="1724224" y="1891102"/>
            <a:ext cx="3235419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dirty="0"/>
              <a:t>Add Sprint Details in Trello</a:t>
            </a:r>
            <a:endParaRPr dirty="0"/>
          </a:p>
        </p:txBody>
      </p:sp>
      <p:sp>
        <p:nvSpPr>
          <p:cNvPr id="11442" name="Google Shape;11442;p54"/>
          <p:cNvSpPr txBox="1">
            <a:spLocks noGrp="1"/>
          </p:cNvSpPr>
          <p:nvPr>
            <p:ph type="title" idx="13"/>
          </p:nvPr>
        </p:nvSpPr>
        <p:spPr>
          <a:xfrm>
            <a:off x="1724225" y="2998194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err="1"/>
              <a:t>Github</a:t>
            </a:r>
            <a:r>
              <a:rPr lang="en-US" dirty="0"/>
              <a:t> Setup</a:t>
            </a:r>
            <a:endParaRPr dirty="0"/>
          </a:p>
        </p:txBody>
      </p:sp>
      <p:sp>
        <p:nvSpPr>
          <p:cNvPr id="11444" name="Google Shape;11444;p54"/>
          <p:cNvSpPr txBox="1">
            <a:spLocks noGrp="1"/>
          </p:cNvSpPr>
          <p:nvPr>
            <p:ph type="title" idx="15"/>
          </p:nvPr>
        </p:nvSpPr>
        <p:spPr>
          <a:xfrm>
            <a:off x="6103100" y="1530100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Responsive UI Design</a:t>
            </a:r>
            <a:endParaRPr dirty="0"/>
          </a:p>
        </p:txBody>
      </p:sp>
      <p:sp>
        <p:nvSpPr>
          <p:cNvPr id="11446" name="Google Shape;11446;p54"/>
          <p:cNvSpPr txBox="1">
            <a:spLocks noGrp="1"/>
          </p:cNvSpPr>
          <p:nvPr>
            <p:ph type="title" idx="17"/>
          </p:nvPr>
        </p:nvSpPr>
        <p:spPr>
          <a:xfrm>
            <a:off x="6103100" y="2667901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Deploy the site in a Live link</a:t>
            </a:r>
            <a:r>
              <a:rPr lang="en" dirty="0" smtClean="0"/>
              <a:t> </a:t>
            </a:r>
            <a:endParaRPr dirty="0"/>
          </a:p>
        </p:txBody>
      </p:sp>
      <p:sp>
        <p:nvSpPr>
          <p:cNvPr id="11448" name="Google Shape;11448;p54"/>
          <p:cNvSpPr txBox="1">
            <a:spLocks noGrp="1"/>
          </p:cNvSpPr>
          <p:nvPr>
            <p:ph type="title" idx="19"/>
          </p:nvPr>
        </p:nvSpPr>
        <p:spPr>
          <a:xfrm>
            <a:off x="6103100" y="3805702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Research on Features Development</a:t>
            </a:r>
            <a:endParaRPr dirty="0"/>
          </a:p>
        </p:txBody>
      </p:sp>
      <p:grpSp>
        <p:nvGrpSpPr>
          <p:cNvPr id="11450" name="Google Shape;11450;p54"/>
          <p:cNvGrpSpPr/>
          <p:nvPr/>
        </p:nvGrpSpPr>
        <p:grpSpPr>
          <a:xfrm rot="5400000">
            <a:off x="1439349" y="3578542"/>
            <a:ext cx="349968" cy="2052568"/>
            <a:chOff x="1037125" y="2236325"/>
            <a:chExt cx="149100" cy="874475"/>
          </a:xfrm>
        </p:grpSpPr>
        <p:sp>
          <p:nvSpPr>
            <p:cNvPr id="11451" name="Google Shape;11451;p54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54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54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54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54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54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54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54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54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54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54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54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54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54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54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54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54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54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54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54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54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54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54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54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54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54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54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54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54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54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54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54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54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54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54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54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Footer Placeholder 6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 smtClean="0"/>
              <a:t>Secure Savings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1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11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11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11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11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2" name="Google Shape;12952;p61"/>
          <p:cNvSpPr txBox="1">
            <a:spLocks noGrp="1"/>
          </p:cNvSpPr>
          <p:nvPr>
            <p:ph type="title"/>
          </p:nvPr>
        </p:nvSpPr>
        <p:spPr>
          <a:xfrm>
            <a:off x="2651287" y="461084"/>
            <a:ext cx="4725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Project Description -SRC</a:t>
            </a:r>
            <a:endParaRPr dirty="0"/>
          </a:p>
        </p:txBody>
      </p:sp>
      <p:grpSp>
        <p:nvGrpSpPr>
          <p:cNvPr id="12972" name="Google Shape;12972;p61"/>
          <p:cNvGrpSpPr/>
          <p:nvPr/>
        </p:nvGrpSpPr>
        <p:grpSpPr>
          <a:xfrm>
            <a:off x="5656241" y="675728"/>
            <a:ext cx="1490177" cy="21378"/>
            <a:chOff x="2940000" y="3484425"/>
            <a:chExt cx="876575" cy="12575"/>
          </a:xfrm>
        </p:grpSpPr>
        <p:sp>
          <p:nvSpPr>
            <p:cNvPr id="12973" name="Google Shape;12973;p61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61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61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61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61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1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61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61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61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1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1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1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95" name="Google Shape;12995;p61"/>
          <p:cNvSpPr txBox="1"/>
          <p:nvPr/>
        </p:nvSpPr>
        <p:spPr>
          <a:xfrm>
            <a:off x="3055139" y="2434784"/>
            <a:ext cx="47247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2997" name="Google Shape;12997;p61"/>
          <p:cNvSpPr txBox="1"/>
          <p:nvPr/>
        </p:nvSpPr>
        <p:spPr>
          <a:xfrm>
            <a:off x="4527547" y="1912691"/>
            <a:ext cx="2061101" cy="869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Name</a:t>
            </a:r>
          </a:p>
          <a:p>
            <a:pPr marL="28575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Goal</a:t>
            </a:r>
          </a:p>
          <a:p>
            <a:pPr marL="28575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Features</a:t>
            </a:r>
            <a:endParaRPr lang="en-US" dirty="0" smtClean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Secure Savings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63" t="11439" b="13299"/>
          <a:stretch/>
        </p:blipFill>
        <p:spPr>
          <a:xfrm>
            <a:off x="848139" y="1219199"/>
            <a:ext cx="3233532" cy="284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850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2" name="Google Shape;12952;p61"/>
          <p:cNvSpPr txBox="1">
            <a:spLocks noGrp="1"/>
          </p:cNvSpPr>
          <p:nvPr>
            <p:ph type="title"/>
          </p:nvPr>
        </p:nvSpPr>
        <p:spPr>
          <a:xfrm>
            <a:off x="2385283" y="447317"/>
            <a:ext cx="4725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dirty="0"/>
              <a:t>Add Sprint Details in Trello</a:t>
            </a:r>
            <a:endParaRPr lang="de-DE" dirty="0"/>
          </a:p>
        </p:txBody>
      </p:sp>
      <p:grpSp>
        <p:nvGrpSpPr>
          <p:cNvPr id="12972" name="Google Shape;12972;p61"/>
          <p:cNvGrpSpPr/>
          <p:nvPr/>
        </p:nvGrpSpPr>
        <p:grpSpPr>
          <a:xfrm>
            <a:off x="5656241" y="675728"/>
            <a:ext cx="1490177" cy="21378"/>
            <a:chOff x="2940000" y="3484425"/>
            <a:chExt cx="876575" cy="12575"/>
          </a:xfrm>
        </p:grpSpPr>
        <p:sp>
          <p:nvSpPr>
            <p:cNvPr id="12973" name="Google Shape;12973;p61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61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61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61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61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1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61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61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61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1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1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1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95" name="Google Shape;12995;p61"/>
          <p:cNvSpPr txBox="1"/>
          <p:nvPr/>
        </p:nvSpPr>
        <p:spPr>
          <a:xfrm>
            <a:off x="3055139" y="2434784"/>
            <a:ext cx="47247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2997" name="Google Shape;12997;p61"/>
          <p:cNvSpPr txBox="1"/>
          <p:nvPr/>
        </p:nvSpPr>
        <p:spPr>
          <a:xfrm>
            <a:off x="4384440" y="2311353"/>
            <a:ext cx="2761978" cy="869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5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dirty="0" smtClean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Trello Setup</a:t>
            </a:r>
            <a:endParaRPr lang="en" dirty="0" smtClean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marL="285750" lvl="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Task Design</a:t>
            </a:r>
            <a:endParaRPr lang="en-US" dirty="0" smtClean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marL="285750" lvl="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Admin Role</a:t>
            </a:r>
            <a:endParaRPr dirty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Secure Savings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5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14" y="1633213"/>
            <a:ext cx="3338347" cy="222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0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7" name="Google Shape;14857;p75"/>
          <p:cNvSpPr txBox="1">
            <a:spLocks noGrp="1"/>
          </p:cNvSpPr>
          <p:nvPr>
            <p:ph type="title"/>
          </p:nvPr>
        </p:nvSpPr>
        <p:spPr>
          <a:xfrm>
            <a:off x="5008375" y="1792475"/>
            <a:ext cx="2860800" cy="47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GitHub Setup</a:t>
            </a:r>
            <a:endParaRPr dirty="0"/>
          </a:p>
        </p:txBody>
      </p:sp>
      <p:sp>
        <p:nvSpPr>
          <p:cNvPr id="14858" name="Google Shape;14858;p75"/>
          <p:cNvSpPr txBox="1">
            <a:spLocks noGrp="1"/>
          </p:cNvSpPr>
          <p:nvPr>
            <p:ph type="subTitle" idx="1"/>
          </p:nvPr>
        </p:nvSpPr>
        <p:spPr>
          <a:xfrm>
            <a:off x="5349200" y="2392258"/>
            <a:ext cx="2838000" cy="10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 smtClean="0">
                <a:latin typeface="Poppins SemiBold"/>
                <a:ea typeface="Poppins SemiBold"/>
                <a:cs typeface="Poppins SemiBold"/>
                <a:sym typeface="Poppins SemiBold"/>
              </a:rPr>
              <a:t>GitHub Repository</a:t>
            </a:r>
          </a:p>
          <a:p>
            <a:pPr marL="285750" lvl="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 smtClean="0">
                <a:latin typeface="Poppins SemiBold"/>
                <a:ea typeface="Poppins SemiBold"/>
                <a:cs typeface="Poppins SemiBold"/>
                <a:sym typeface="Poppins SemiBold"/>
              </a:rPr>
              <a:t>GitHub Forks</a:t>
            </a:r>
          </a:p>
          <a:p>
            <a:pPr marL="285750" lvl="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 smtClean="0">
                <a:latin typeface="Poppins SemiBold"/>
                <a:ea typeface="Poppins SemiBold"/>
                <a:cs typeface="Poppins SemiBold"/>
                <a:sym typeface="Poppins SemiBold"/>
              </a:rPr>
              <a:t>GitHub Issue</a:t>
            </a:r>
            <a:endParaRPr lang="en-US" dirty="0"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3921713" y="0"/>
            <a:ext cx="853487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Secure Savings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6</a:t>
            </a:fld>
            <a:endParaRPr lang="en-US"/>
          </a:p>
        </p:txBody>
      </p:sp>
      <p:pic>
        <p:nvPicPr>
          <p:cNvPr id="2050" name="Picture 2" descr="How to fix GitHub's 'support for password authentication was removed' erro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0" r="16715"/>
          <a:stretch/>
        </p:blipFill>
        <p:spPr bwMode="auto">
          <a:xfrm>
            <a:off x="404192" y="623680"/>
            <a:ext cx="4167808" cy="3896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2" name="Google Shape;12952;p61"/>
          <p:cNvSpPr txBox="1">
            <a:spLocks noGrp="1"/>
          </p:cNvSpPr>
          <p:nvPr>
            <p:ph type="title"/>
          </p:nvPr>
        </p:nvSpPr>
        <p:spPr>
          <a:xfrm>
            <a:off x="2385283" y="447317"/>
            <a:ext cx="4725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dirty="0"/>
              <a:t>Responsive UI Design</a:t>
            </a:r>
            <a:endParaRPr lang="de-DE" dirty="0"/>
          </a:p>
        </p:txBody>
      </p:sp>
      <p:grpSp>
        <p:nvGrpSpPr>
          <p:cNvPr id="12972" name="Google Shape;12972;p61"/>
          <p:cNvGrpSpPr/>
          <p:nvPr/>
        </p:nvGrpSpPr>
        <p:grpSpPr>
          <a:xfrm>
            <a:off x="5656241" y="675728"/>
            <a:ext cx="1490177" cy="21378"/>
            <a:chOff x="2940000" y="3484425"/>
            <a:chExt cx="876575" cy="12575"/>
          </a:xfrm>
        </p:grpSpPr>
        <p:sp>
          <p:nvSpPr>
            <p:cNvPr id="12973" name="Google Shape;12973;p61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61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61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61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61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1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61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61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61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1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1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1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95" name="Google Shape;12995;p61"/>
          <p:cNvSpPr txBox="1"/>
          <p:nvPr/>
        </p:nvSpPr>
        <p:spPr>
          <a:xfrm>
            <a:off x="3055139" y="2434784"/>
            <a:ext cx="47247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2997" name="Google Shape;12997;p61"/>
          <p:cNvSpPr txBox="1"/>
          <p:nvPr/>
        </p:nvSpPr>
        <p:spPr>
          <a:xfrm>
            <a:off x="4384440" y="2311353"/>
            <a:ext cx="2761978" cy="869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Mobile-First </a:t>
            </a:r>
            <a:r>
              <a:rPr lang="en-US" dirty="0" smtClean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Approach</a:t>
            </a:r>
          </a:p>
          <a:p>
            <a:pPr marL="285750" lvl="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Flexible Grid </a:t>
            </a:r>
            <a:r>
              <a:rPr lang="en-US" dirty="0" smtClean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Layouts</a:t>
            </a:r>
          </a:p>
          <a:p>
            <a:pPr marL="285750" lvl="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Touch-Friendly </a:t>
            </a:r>
            <a:r>
              <a:rPr lang="en-US" dirty="0" smtClean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Design</a:t>
            </a:r>
            <a:endParaRPr dirty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Secure Savings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67" y="1424609"/>
            <a:ext cx="3641160" cy="273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724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2" name="Google Shape;12952;p61"/>
          <p:cNvSpPr txBox="1">
            <a:spLocks noGrp="1"/>
          </p:cNvSpPr>
          <p:nvPr>
            <p:ph type="title"/>
          </p:nvPr>
        </p:nvSpPr>
        <p:spPr>
          <a:xfrm>
            <a:off x="2385283" y="447317"/>
            <a:ext cx="4725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Deploy Site in a Live </a:t>
            </a:r>
            <a:r>
              <a:rPr lang="en-US" dirty="0"/>
              <a:t>link</a:t>
            </a:r>
            <a:endParaRPr lang="de-DE" dirty="0"/>
          </a:p>
        </p:txBody>
      </p:sp>
      <p:grpSp>
        <p:nvGrpSpPr>
          <p:cNvPr id="12972" name="Google Shape;12972;p61"/>
          <p:cNvGrpSpPr/>
          <p:nvPr/>
        </p:nvGrpSpPr>
        <p:grpSpPr>
          <a:xfrm>
            <a:off x="5656241" y="675728"/>
            <a:ext cx="1490177" cy="21378"/>
            <a:chOff x="2940000" y="3484425"/>
            <a:chExt cx="876575" cy="12575"/>
          </a:xfrm>
        </p:grpSpPr>
        <p:sp>
          <p:nvSpPr>
            <p:cNvPr id="12973" name="Google Shape;12973;p61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61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61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61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61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1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61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61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61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1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1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1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95" name="Google Shape;12995;p61"/>
          <p:cNvSpPr txBox="1"/>
          <p:nvPr/>
        </p:nvSpPr>
        <p:spPr>
          <a:xfrm>
            <a:off x="3055139" y="2434784"/>
            <a:ext cx="47247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2997" name="Google Shape;12997;p61"/>
          <p:cNvSpPr txBox="1"/>
          <p:nvPr/>
        </p:nvSpPr>
        <p:spPr>
          <a:xfrm>
            <a:off x="4384440" y="2311353"/>
            <a:ext cx="2761978" cy="869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Live Site: </a:t>
            </a:r>
            <a:r>
              <a:rPr lang="en-US" dirty="0" smtClean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  <a:hlinkClick r:id="rId3"/>
              </a:rPr>
              <a:t>https://secure-savings.vercel.app/</a:t>
            </a:r>
            <a:endParaRPr dirty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Secure Savings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8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92" y="887247"/>
            <a:ext cx="2830078" cy="386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76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4" name="Google Shape;26214;p116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Research on Features Development</a:t>
            </a:r>
            <a:endParaRPr dirty="0"/>
          </a:p>
        </p:txBody>
      </p:sp>
      <p:grpSp>
        <p:nvGrpSpPr>
          <p:cNvPr id="26215" name="Google Shape;26215;p116"/>
          <p:cNvGrpSpPr/>
          <p:nvPr/>
        </p:nvGrpSpPr>
        <p:grpSpPr>
          <a:xfrm>
            <a:off x="1365617" y="670502"/>
            <a:ext cx="957313" cy="21378"/>
            <a:chOff x="2940000" y="3484425"/>
            <a:chExt cx="563125" cy="12575"/>
          </a:xfrm>
        </p:grpSpPr>
        <p:sp>
          <p:nvSpPr>
            <p:cNvPr id="26216" name="Google Shape;26216;p11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7" name="Google Shape;26217;p11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8" name="Google Shape;26218;p11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9" name="Google Shape;26219;p11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0" name="Google Shape;26220;p11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1" name="Google Shape;26221;p11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2" name="Google Shape;26222;p116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3" name="Google Shape;26223;p116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24" name="Google Shape;26224;p116"/>
          <p:cNvGrpSpPr/>
          <p:nvPr/>
        </p:nvGrpSpPr>
        <p:grpSpPr>
          <a:xfrm>
            <a:off x="6892498" y="691880"/>
            <a:ext cx="957398" cy="21378"/>
            <a:chOff x="3253400" y="3484425"/>
            <a:chExt cx="563175" cy="12575"/>
          </a:xfrm>
        </p:grpSpPr>
        <p:sp>
          <p:nvSpPr>
            <p:cNvPr id="26225" name="Google Shape;26225;p11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6" name="Google Shape;26226;p11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7" name="Google Shape;26227;p11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8" name="Google Shape;26228;p11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9" name="Google Shape;26229;p116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0" name="Google Shape;26230;p116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1" name="Google Shape;26231;p11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2" name="Google Shape;26232;p11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/>
          <p:cNvSpPr/>
          <p:nvPr/>
        </p:nvSpPr>
        <p:spPr>
          <a:xfrm>
            <a:off x="1056370" y="2104176"/>
            <a:ext cx="418874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Bef>
                <a:spcPts val="500"/>
              </a:spcBef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Comfortable User Experience</a:t>
            </a:r>
            <a:endParaRPr lang="en-US" dirty="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Secure Savings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950C12-D0D1-425D-959B-53CF4022747E}" type="slidenum">
              <a:rPr lang="en-US" smtClean="0"/>
              <a:t>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0042" y="1245704"/>
            <a:ext cx="2909680" cy="29096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nstruction Project Proposal X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5AC77"/>
      </a:accent1>
      <a:accent2>
        <a:srgbClr val="3F4D53"/>
      </a:accent2>
      <a:accent3>
        <a:srgbClr val="FFFFFF"/>
      </a:accent3>
      <a:accent4>
        <a:srgbClr val="F3F3F3"/>
      </a:accent4>
      <a:accent5>
        <a:srgbClr val="D69D68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171</Words>
  <Application>Microsoft Office PowerPoint</Application>
  <PresentationFormat>On-screen Show (16:9)</PresentationFormat>
  <Paragraphs>74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Wingdings</vt:lpstr>
      <vt:lpstr>Calibri Light</vt:lpstr>
      <vt:lpstr>Poppins</vt:lpstr>
      <vt:lpstr>Poppins Light</vt:lpstr>
      <vt:lpstr>Poppins SemiBold</vt:lpstr>
      <vt:lpstr>Construction Project Proposal XL</vt:lpstr>
      <vt:lpstr>Custom Design</vt:lpstr>
      <vt:lpstr>Secure Savings</vt:lpstr>
      <vt:lpstr>PowerPoint Presentation</vt:lpstr>
      <vt:lpstr>Project Description -SRC</vt:lpstr>
      <vt:lpstr>Project Description -SRC</vt:lpstr>
      <vt:lpstr>Add Sprint Details in Trello</vt:lpstr>
      <vt:lpstr>GitHub Setup</vt:lpstr>
      <vt:lpstr>Responsive UI Design</vt:lpstr>
      <vt:lpstr>Deploy Site in a Live link</vt:lpstr>
      <vt:lpstr>Research on Features Development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Modeling Building</dc:title>
  <dc:creator>Md Rabby</dc:creator>
  <cp:lastModifiedBy>Md Rabby</cp:lastModifiedBy>
  <cp:revision>30</cp:revision>
  <dcterms:modified xsi:type="dcterms:W3CDTF">2024-01-19T10:02:14Z</dcterms:modified>
</cp:coreProperties>
</file>